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8" r:id="rId5"/>
    <p:sldId id="284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rectangular frame with a red and blue text&#10;&#10;Description automatically generated">
            <a:extLst>
              <a:ext uri="{FF2B5EF4-FFF2-40B4-BE49-F238E27FC236}">
                <a16:creationId xmlns:a16="http://schemas.microsoft.com/office/drawing/2014/main" id="{9C02211A-2362-DAA5-0CBC-EB6E121204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1217930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285097"/>
            <a:ext cx="12192000" cy="2387600"/>
          </a:xfrm>
        </p:spPr>
        <p:txBody>
          <a:bodyPr anchor="b"/>
          <a:lstStyle>
            <a:lvl1pPr algn="ctr">
              <a:defRPr sz="60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64772"/>
            <a:ext cx="12192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5916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rectangular frame with red border&#10;&#10;Description automatically generated">
            <a:extLst>
              <a:ext uri="{FF2B5EF4-FFF2-40B4-BE49-F238E27FC236}">
                <a16:creationId xmlns:a16="http://schemas.microsoft.com/office/drawing/2014/main" id="{AEAEC037-BB6C-78D1-3AAA-961615DB47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Content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59339"/>
            <a:ext cx="10515600" cy="2678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748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7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5988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059339"/>
            <a:ext cx="10515600" cy="244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62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DCE65-4D75-DB1D-BB2D-CC8A6311A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1730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3D2F2C-7619-4F05-4C75-B8BE9709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37882"/>
            <a:ext cx="9144000" cy="89420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3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869B9-5704-D1D2-866A-6C821DE0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97009-EBE8-01F6-C0FE-937D61B68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8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9942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MR 2024 PPT Template_Masters" id="{5B1CD3D1-28DF-1B42-B187-ED33AD52616F}" vid="{FA787497-3802-B045-B408-4EF6D7BAFE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43F7E53882F44DAAC752BC6A789EA0" ma:contentTypeVersion="14" ma:contentTypeDescription="Create a new document." ma:contentTypeScope="" ma:versionID="f448d53c60cbb0c6dc21313823a14e3d">
  <xsd:schema xmlns:xsd="http://www.w3.org/2001/XMLSchema" xmlns:xs="http://www.w3.org/2001/XMLSchema" xmlns:p="http://schemas.microsoft.com/office/2006/metadata/properties" xmlns:ns1="http://schemas.microsoft.com/sharepoint/v3" xmlns:ns2="aa03cc6f-dd9f-4f8f-a22b-a6ada83b1f42" xmlns:ns3="8abb83ac-9ede-4336-b906-43098fa69765" targetNamespace="http://schemas.microsoft.com/office/2006/metadata/properties" ma:root="true" ma:fieldsID="5a1f01a6db4609b2f94aa1cecb2de5e8" ns1:_="" ns2:_="" ns3:_="">
    <xsd:import namespace="http://schemas.microsoft.com/sharepoint/v3"/>
    <xsd:import namespace="aa03cc6f-dd9f-4f8f-a22b-a6ada83b1f42"/>
    <xsd:import namespace="8abb83ac-9ede-4336-b906-43098fa6976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3cc6f-dd9f-4f8f-a22b-a6ada83b1f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bb83ac-9ede-4336-b906-43098fa697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A1FD51-747E-40BA-A838-72C9963328F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CB35A4A-F79C-4F18-8F4A-0284A21AA7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C592A8-DB4F-4403-81DB-4626DA2E9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03cc6f-dd9f-4f8f-a22b-a6ada83b1f42"/>
    <ds:schemaRef ds:uri="8abb83ac-9ede-4336-b906-43098fa697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Zagorski</dc:creator>
  <cp:lastModifiedBy>Cheryl Zagorski</cp:lastModifiedBy>
  <cp:revision>9</cp:revision>
  <dcterms:created xsi:type="dcterms:W3CDTF">2024-01-04T00:10:09Z</dcterms:created>
  <dcterms:modified xsi:type="dcterms:W3CDTF">2024-12-20T16:08:15Z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0x0101004E43F7E53882F44DAAC752BC6A789EA0</vt:lpwstr>
  </property>
</Properties>
</file>